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CC"/>
    <a:srgbClr val="00808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8309-804F-4D59-AA91-D94DA0F460FF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DA68-EB8D-4A6C-A948-EB1C147C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0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DA68-EB8D-4A6C-A948-EB1C147C18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5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0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4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B459-83A8-408A-AAFF-E0792A12813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954D-0F88-4976-ABAE-8C3677A94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881736"/>
            <a:ext cx="3816424" cy="1470025"/>
          </a:xfrm>
        </p:spPr>
        <p:txBody>
          <a:bodyPr>
            <a:normAutofit/>
          </a:bodyPr>
          <a:lstStyle/>
          <a:p>
            <a:r>
              <a:rPr lang="ru-RU" sz="1800" dirty="0"/>
              <a:t>Составитель: логопед </a:t>
            </a:r>
            <a:r>
              <a:rPr lang="ru-RU" sz="1800" dirty="0" err="1"/>
              <a:t>Жучкова</a:t>
            </a:r>
            <a:r>
              <a:rPr lang="ru-RU" sz="1800" dirty="0"/>
              <a:t> Н.А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</a:endParaRPr>
          </a:p>
          <a:p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416" y="1484784"/>
            <a:ext cx="77450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упражнения </a:t>
            </a:r>
          </a:p>
          <a:p>
            <a:pPr algn="ctr"/>
            <a:r>
              <a:rPr lang="ru-RU" sz="6000" b="1" cap="none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развития речи</a:t>
            </a:r>
          </a:p>
        </p:txBody>
      </p:sp>
    </p:spTree>
    <p:extLst>
      <p:ext uri="{BB962C8B-B14F-4D97-AF65-F5344CB8AC3E}">
        <p14:creationId xmlns:p14="http://schemas.microsoft.com/office/powerpoint/2010/main" val="27062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00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Методические рекомендации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Слайд 2</a:t>
            </a:r>
          </a:p>
          <a:p>
            <a:pPr marL="0" indent="0">
              <a:buNone/>
            </a:pPr>
            <a:r>
              <a:rPr lang="ru-RU" sz="1400" dirty="0"/>
              <a:t>Отработка умения подбирать прилагательные. Сначала надо прочитать заданные признаки, а потом по мере появления предметов, распределять их к подходящим признакам. </a:t>
            </a:r>
          </a:p>
          <a:p>
            <a:pPr marL="0" indent="0">
              <a:buNone/>
            </a:pPr>
            <a:r>
              <a:rPr lang="ru-RU" sz="1400" dirty="0"/>
              <a:t>Слайд 3</a:t>
            </a:r>
          </a:p>
          <a:p>
            <a:pPr marL="0" indent="0">
              <a:buNone/>
            </a:pPr>
            <a:r>
              <a:rPr lang="ru-RU" sz="1400" dirty="0"/>
              <a:t>Отработка умения определять предмет по его действиям, употреблять глаголы. Сначала надо прочитать заданные действия, а потом, по мере появления предметов, распределять их к подходящим действиям.</a:t>
            </a:r>
          </a:p>
          <a:p>
            <a:pPr marL="0" indent="0">
              <a:buNone/>
            </a:pPr>
            <a:r>
              <a:rPr lang="ru-RU" sz="1400" dirty="0"/>
              <a:t>Слайд 4</a:t>
            </a:r>
          </a:p>
          <a:p>
            <a:pPr marL="0" indent="0">
              <a:buNone/>
            </a:pPr>
            <a:r>
              <a:rPr lang="ru-RU" sz="1400" dirty="0"/>
              <a:t> Отработка умения употреблять слова в единственном и множественном числе.</a:t>
            </a:r>
          </a:p>
          <a:p>
            <a:pPr marL="0" indent="0">
              <a:buNone/>
            </a:pPr>
            <a:r>
              <a:rPr lang="ru-RU" sz="1400"/>
              <a:t>Слайд 5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Отработка умения образовывать уменьшительно-ласкательную форму существительных с помощью суффиксов.</a:t>
            </a:r>
          </a:p>
          <a:p>
            <a:pPr marL="0" indent="0">
              <a:buNone/>
            </a:pPr>
            <a:r>
              <a:rPr lang="ru-RU" sz="1400" dirty="0"/>
              <a:t>Слайд 6-7</a:t>
            </a:r>
          </a:p>
          <a:p>
            <a:pPr marL="0" indent="0">
              <a:buNone/>
            </a:pPr>
            <a:r>
              <a:rPr lang="ru-RU" sz="1400" dirty="0"/>
              <a:t>Отработка умения заменять словосочетания относительным прилагательным, обозначающим материал, из которого сделан предмет.</a:t>
            </a:r>
          </a:p>
          <a:p>
            <a:pPr marL="0" indent="0">
              <a:buNone/>
            </a:pPr>
            <a:r>
              <a:rPr lang="ru-RU" sz="1400" dirty="0"/>
              <a:t>Слайд 8</a:t>
            </a:r>
          </a:p>
          <a:p>
            <a:pPr marL="0" indent="0">
              <a:buNone/>
            </a:pPr>
            <a:r>
              <a:rPr lang="ru-RU" sz="1400" dirty="0"/>
              <a:t>Отработка умения правильно изменять слова и употреблять окончания в словосочетании вида числительное +существительное. Закрепление навыка счёта.</a:t>
            </a:r>
          </a:p>
          <a:p>
            <a:pPr marL="0" indent="0">
              <a:buNone/>
            </a:pPr>
            <a:r>
              <a:rPr lang="ru-RU" sz="1400" dirty="0"/>
              <a:t>Слайд 9 </a:t>
            </a:r>
          </a:p>
          <a:p>
            <a:pPr marL="0" indent="0">
              <a:buNone/>
            </a:pPr>
            <a:r>
              <a:rPr lang="ru-RU" sz="1400" dirty="0"/>
              <a:t>Отработка пространственных понятий, умения правильно строить ответ на вопрос, употреблять предлоги. 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19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540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 предмет по признакам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6419"/>
            <a:ext cx="1728192" cy="694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1" y="915670"/>
            <a:ext cx="1896270" cy="656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5" y="3435556"/>
            <a:ext cx="1723810" cy="647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425315"/>
            <a:ext cx="1792190" cy="711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2" y="3446870"/>
            <a:ext cx="1880266" cy="668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39250"/>
            <a:ext cx="1720183" cy="5705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5" y="4679213"/>
            <a:ext cx="1800200" cy="1626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79" y="4679213"/>
            <a:ext cx="1777363" cy="16269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7720"/>
            <a:ext cx="1846323" cy="1626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83411"/>
            <a:ext cx="1929814" cy="16269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42" y="3759130"/>
            <a:ext cx="1799637" cy="1598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7" y="5199608"/>
            <a:ext cx="1831469" cy="1592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69111" y="5839491"/>
            <a:ext cx="2131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5288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0.09341 C 0.24236 0.09272 0.38108 0.12948 0.50695 0.08855 C 0.50973 0.08717 0.5132 0.08717 0.51632 0.08694 C 0.5217 0.08509 0.52535 0.08231 0.53056 0.08046 C 0.53993 0.07121 0.54514 0.07237 0.55764 0.0696 C 0.5658 0.06197 0.57032 0.06243 0.57848 0.05688 C 0.58438 0.05272 0.58716 0.04786 0.59445 0.04578 C 0.60191 0.03838 0.6099 0.03191 0.61667 0.02382 C 0.61789 0.02243 0.61858 0.02035 0.6198 0.01919 C 0.62223 0.01618 0.62795 0.01087 0.62795 0.0111 C 0.63091 0.00139 0.63299 -0.00763 0.63577 -0.01757 C 0.63907 -0.03006 0.6448 -0.04185 0.64532 -0.05526 C 0.64584 -0.06382 0.64532 -0.07214 0.64532 -0.08023 " pathEditMode="relative" rAng="0" ptsTypes="ffffffffffff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985 C -0.02326 -0.11607 -0.02656 -0.12393 -0.03125 -0.13988 C -0.03645 -0.15884 -0.04097 -0.1778 -0.04704 -0.1963 C -0.0493 -0.21225 -0.05781 -0.2326 -0.06475 -0.24647 C -0.06753 -0.25225 -0.07378 -0.25526 -0.0776 -0.25965 C -0.08541 -0.26798 -0.09288 -0.2763 -0.10243 -0.28023 C -0.10729 -0.28671 -0.11354 -0.29434 -0.11996 -0.29711 C -0.13142 -0.31237 -0.14618 -0.32116 -0.15625 -0.33803 C -0.15902 -0.34821 -0.15659 -0.34243 -0.16493 -0.35329 C -0.16961 -0.35954 -0.17118 -0.36532 -0.17691 -0.3704 C -0.17847 -0.37387 -0.17968 -0.37688 -0.18264 -0.37965 C -0.18524 -0.3822 -0.19132 -0.38705 -0.19132 -0.38682 C -0.196 -0.39653 -0.20659 -0.40694 -0.21302 -0.41503 C -0.21527 -0.42335 -0.22066 -0.42983 -0.22465 -0.43746 C -0.22552 -0.43931 -0.22777 -0.44301 -0.22777 -0.44277 C -0.22934 -0.45179 -0.22899 -0.44671 -0.22899 -0.4578 " pathEditMode="relative" rAng="0" ptsTypes="fffffffffffffff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17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01 -0.00925 C 0.12153 -0.02058 0.35486 -0.01341 0.39288 -0.01341 " pathEditMode="relative" rAng="0" ptsTypes="f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04 C -0.00104 -0.01156 0.00156 -0.0111 0.0033 -0.01295 C 0.00452 -0.01456 0.00399 -0.0178 0.00486 -0.01988 C 0.00764 -0.02659 0.01215 -0.03167 0.01459 -0.03884 C 0.01615 -0.04347 0.01736 -0.04878 0.01927 -0.05295 C 0.02274 -0.06127 0.02743 -0.06821 0.03056 -0.07699 C 0.03577 -0.09225 0.04028 -0.10636 0.04965 -0.11676 C 0.05573 -0.13456 0.06129 -0.15029 0.06893 -0.16647 C 0.07327 -0.17595 0.07587 -0.18774 0.08177 -0.19514 C 0.0882 -0.20324 0.09427 -0.21271 0.10087 -0.22081 C 0.11059 -0.2326 0.12153 -0.24231 0.13108 -0.2541 C 0.14132 -0.26636 0.14792 -0.28254 0.15851 -0.29433 C 0.15903 -0.29757 0.15903 -0.30081 0.16007 -0.30358 C 0.16111 -0.30636 0.16337 -0.30844 0.16476 -0.31075 C 0.16945 -0.32 0.1724 -0.33133 0.17761 -0.33919 C 0.17986 -0.34913 0.18941 -0.36624 0.19514 -0.37225 C 0.19809 -0.38543 0.20295 -0.39052 0.20955 -0.40069 C 0.21129 -0.40324 0.21146 -0.4074 0.21285 -0.40994 C 0.21632 -0.41734 0.21997 -0.42404 0.22552 -0.42682 C 0.23021 -0.43699 0.23229 -0.43352 0.23837 -0.44092 C 0.2441 -0.44832 0.25052 -0.45433 0.25608 -0.46219 C 0.25747 -0.46844 0.2632 -0.47468 0.26389 -0.48115 C 0.26476 -0.48809 0.26389 -0.49526 0.26389 -0.50196 " pathEditMode="relative" rAng="0" ptsTypes="ffffffffffffffffffffff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4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2 0.05341 C -0.11267 0.04393 -0.1243 0.04069 -0.1408 0.03861 C -0.15694 0.02427 -0.16441 0.03306 -0.18993 0.03445 C -0.19965 0.03768 -0.20851 0.04092 -0.21858 0.04277 C -0.22396 0.04508 -0.22205 0.04346 -0.225 0.04693 " pathEditMode="relative" rAng="0" ptsTypes="ffff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2104 C 0.0243 -0.04531 0.05329 -0.04092 0.07656 -0.04416 C 0.09322 -0.05526 0.07256 -0.04254 0.09218 -0.05109 C 0.10781 -0.05803 0.12274 -0.06658 0.1375 -0.0763 C 0.15156 -0.08554 0.15816 -0.09364 0.17066 -0.10612 C 0.17725 -0.11283 0.1901 -0.12115 0.19843 -0.1267 C 0.20625 -0.14057 0.21892 -0.1445 0.22968 -0.15421 C 0.23506 -0.1593 0.2401 -0.16508 0.24548 -0.17017 C 0.24791 -0.17271 0.25104 -0.17294 0.25399 -0.17479 C 0.27031 -0.18474 0.27187 -0.18543 0.28524 -0.2 C 0.29531 -0.2104 0.30642 -0.21757 0.31684 -0.22728 C 0.32135 -0.23144 0.33072 -0.23884 0.33072 -0.23861 C 0.33246 -0.24184 0.3335 -0.24578 0.33576 -0.24786 C 0.35 -0.2615 0.33645 -0.23976 0.34791 -0.25479 C 0.35381 -0.26265 0.35572 -0.27468 0.3618 -0.28254 C 0.37413 -0.29826 0.38489 -0.31653 0.39843 -0.33063 C 0.40104 -0.34728 0.41059 -0.35699 0.4177 -0.37156 C 0.42552 -0.3882 0.41597 -0.37433 0.42638 -0.38774 C 0.43055 -0.39907 0.43593 -0.41526 0.44375 -0.42173 C 0.44618 -0.43237 0.44826 -0.43953 0.45416 -0.44739 C 0.45746 -0.45988 0.45711 -0.47445 0.46458 -0.48393 C 0.4651 -0.49826 0.46527 -0.51283 0.46631 -0.52716 C 0.46684 -0.53549 0.4717 -0.54381 0.4717 -0.55213 " pathEditMode="relative" rAng="0" ptsTypes="ffffffffffffffffffffff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26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141" y="116632"/>
            <a:ext cx="7501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 предмет по действиям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6471"/>
            <a:ext cx="1638038" cy="1290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86472"/>
            <a:ext cx="1224143" cy="645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70" y="786472"/>
            <a:ext cx="1505794" cy="1290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138523"/>
            <a:ext cx="1638038" cy="722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70" y="3128999"/>
            <a:ext cx="1819048" cy="660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85" y="3138523"/>
            <a:ext cx="1368159" cy="476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517232"/>
            <a:ext cx="1152127" cy="1168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517232"/>
            <a:ext cx="1231912" cy="1183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50" y="5487480"/>
            <a:ext cx="1309524" cy="1168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17232"/>
            <a:ext cx="1323809" cy="1195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5760"/>
            <a:ext cx="1342040" cy="1195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05760"/>
            <a:ext cx="1295238" cy="11685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84651" y="6127510"/>
            <a:ext cx="2131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5026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0348 C -0.01007 -0.10649 -0.01458 -0.1125 -0.02083 -0.11436 C -0.02378 -0.1169 -0.02673 -0.11875 -0.02916 -0.122 C -0.03281 -0.12639 -0.03125 -0.12732 -0.0368 -0.12987 C -0.04097 -0.13588 -0.04479 -0.1426 -0.05052 -0.14561 C -0.0533 -0.15255 -0.05625 -0.15371 -0.06093 -0.15741 C -0.06736 -0.16991 -0.05903 -0.15602 -0.0684 -0.16551 C -0.07031 -0.1676 -0.071 -0.172 -0.07309 -0.17454 C -0.07778 -0.18102 -0.08385 -0.18658 -0.08889 -0.19283 C -0.09253 -0.19769 -0.09531 -0.20371 -0.09896 -0.20857 C -0.10034 -0.21436 -0.1033 -0.21968 -0.10746 -0.22153 C -0.11146 -0.2294 -0.11562 -0.23542 -0.12222 -0.23866 C -0.15173 -0.26922 -0.16944 -0.31945 -0.18993 -0.36204 C -0.19462 -0.37223 -0.20208 -0.37801 -0.20764 -0.38681 C -0.21597 -0.39977 -0.22361 -0.41227 -0.23264 -0.42477 C -0.24531 -0.44283 -0.25173 -0.47524 -0.26423 -0.49329 C -0.2658 -0.50232 -0.26962 -0.50903 -0.27448 -0.51528 C -0.27621 -0.52362 -0.28107 -0.53172 -0.28472 -0.53889 C -0.28628 -0.54213 -0.28715 -0.54607 -0.28854 -0.54931 C -0.28975 -0.55348 -0.29427 -0.56065 -0.29687 -0.56389 C -0.30191 -0.58496 -0.31684 -0.5963 -0.32916 -0.60718 C -0.33316 -0.61065 -0.33611 -0.61413 -0.34045 -0.61621 C -0.346 -0.622 -0.35139 -0.62408 -0.35816 -0.62524 C -0.36337 -0.63079 -0.35781 -0.6257 -0.36649 -0.6294 C -0.37135 -0.63149 -0.37534 -0.63473 -0.38021 -0.63588 C -0.38559 -0.63889 -0.3908 -0.64352 -0.39618 -0.6463 C -0.40156 -0.64931 -0.40781 -0.65 -0.41302 -0.65417 C -0.42083 -0.66065 -0.42778 -0.66621 -0.43715 -0.66852 C -0.44496 -0.67338 -0.44965 -0.675 -0.45816 -0.675 " pathEditMode="relative" rAng="0" ptsTypes="ffffffffffffffffffffffffffff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949 C 0.01268 -0.10208 0.02014 -0.10995 0.02813 -0.11597 C 0.03177 -0.12523 0.03368 -0.12754 0.03993 -0.13588 C 0.05608 -0.15717 0.03229 -0.13009 0.04705 -0.15162 C 0.04844 -0.15347 0.05052 -0.15393 0.05209 -0.15555 C 0.05382 -0.1574 0.05538 -0.15972 0.05695 -0.16203 C 0.05834 -0.16412 0.05955 -0.16643 0.06077 -0.16875 C 0.06198 -0.17129 0.0625 -0.17407 0.06389 -0.17639 C 0.06528 -0.17847 0.06719 -0.17963 0.06875 -0.18171 C 0.07622 -0.19143 0.07813 -0.21111 0.08663 -0.21852 C 0.0941 -0.2324 0.10018 -0.24884 0.10973 -0.26064 C 0.11094 -0.2662 0.11407 -0.26898 0.1165 -0.27361 C 0.11858 -0.28634 0.11563 -0.275 0.12153 -0.28426 C 0.12761 -0.29328 0.13091 -0.30578 0.1375 -0.31458 C 0.1415 -0.3199 0.14636 -0.32453 0.15035 -0.33032 C 0.16754 -0.35486 0.17917 -0.38564 0.19688 -0.40926 C 0.19861 -0.41852 0.21181 -0.43379 0.21771 -0.44074 C 0.22153 -0.44514 0.22448 -0.45115 0.22882 -0.45509 C 0.23802 -0.46342 0.24775 -0.4706 0.25764 -0.47731 C 0.26129 -0.47986 0.26268 -0.48356 0.26667 -0.48541 C 0.27153 -0.49004 0.27535 -0.49606 0.28143 -0.49838 C 0.2842 -0.50139 0.28768 -0.50324 0.29045 -0.50625 C 0.30104 -0.51875 0.28646 -0.50532 0.29636 -0.51551 C 0.30035 -0.51967 0.30452 -0.52291 0.3092 -0.52592 C 0.31407 -0.5324 0.31962 -0.53611 0.32535 -0.54051 C 0.33108 -0.54537 0.33577 -0.55208 0.34202 -0.55625 C 0.34723 -0.56666 0.34514 -0.56111 0.34809 -0.57199 C 0.34844 -0.57338 0.34913 -0.57592 0.34913 -0.57569 C 0.35 -0.58287 0.35018 -0.58611 0.35313 -0.59166 C 0.35452 -0.59699 0.35417 -0.59444 0.35417 -0.59953 " pathEditMode="relative" rAng="0" ptsTypes="fffffffffffffffffffffffffffff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0926 C 0.00643 -0.12315 0.00608 -0.13819 0.00903 -0.15231 C 0.01146 -0.16412 0.01563 -0.17546 0.01806 -0.18773 C 0.01962 -0.19583 0.02049 -0.20185 0.02309 -0.20949 C 0.02344 -0.21875 0.02309 -0.22847 0.02413 -0.23773 C 0.02535 -0.2493 0.02934 -0.26041 0.03108 -0.27176 C 0.03264 -0.28171 0.03333 -0.29166 0.03611 -0.30115 C 0.04358 -0.40602 0.03802 -0.31921 0.03906 -0.56273 C 0.03733 -0.59791 0.03681 -0.63287 0.02813 -0.66666 C 0.02778 -0.67106 0.0283 -0.67569 0.02708 -0.67986 C 0.02674 -0.68125 0.025 -0.68055 0.02413 -0.68125 C 0.01945 -0.68402 0.01754 -0.68495 0.01198 -0.68611 C 0.00399 -0.69236 -0.03246 -0.6875 -0.04288 -0.6875 " pathEditMode="relative" rAng="0" ptsTypes="ffffffffffff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9884 C -0.00434 -0.10625 -0.01059 -0.10856 -0.01649 -0.11296 C -0.0184 -0.11597 -0.02431 -0.12014 -0.02431 -0.12014 C -0.02795 -0.12639 -0.03125 -0.12986 -0.0349 -0.13542 C -0.04184 -0.14537 -0.03385 -0.13796 -0.04184 -0.14444 C -0.0474 -0.15671 -0.06302 -0.15972 -0.07188 -0.16875 C -0.0783 -0.17523 -0.08333 -0.18333 -0.08958 -0.18981 C -0.09201 -0.19745 -0.08837 -0.18843 -0.0934 -0.19491 C -0.0941 -0.19583 -0.09392 -0.19699 -0.09444 -0.19792 C -0.09618 -0.20162 -0.09844 -0.20509 -0.10122 -0.2081 C -0.10434 -0.21782 -0.09879 -0.20231 -0.10504 -0.21528 C -0.10608 -0.21713 -0.1059 -0.21968 -0.10712 -0.2213 C -0.10851 -0.22338 -0.11094 -0.22731 -0.11094 -0.22708 C -0.11129 -0.22847 -0.11129 -0.2294 -0.11181 -0.23032 C -0.11267 -0.23148 -0.11476 -0.23333 -0.11476 -0.23333 " pathEditMode="relative" rAng="0" ptsTypes="ffffffffffffff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10185 C 0.01007 -0.11226 0.01476 -0.12175 0.01719 -0.13217 C 0.01771 -0.14976 0.01372 -0.18425 0.03108 -0.203 C 0.03351 -0.21134 0.03889 -0.21851 0.04132 -0.22685 C 0.04167 -0.22939 0.04167 -0.23912 0.04497 -0.24328 C 0.05261 -0.25324 0.05191 -0.24745 0.05191 -0.25324 " pathEditMode="relative" rAng="0" ptsTypes="fffff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9885 C 0.02847 -0.10116 0.03281 -0.10209 0.03681 -0.1044 C 0.04549 -0.10949 0.03837 -0.10672 0.04462 -0.1088 C 0.05156 -0.1169 0.06302 -0.11736 0.0717 -0.12223 C 0.07691 -0.12523 0.08056 -0.12963 0.08524 -0.13334 C 0.08976 -0.13704 0.09445 -0.13912 0.09879 -0.14329 C 0.10295 -0.14769 0.10469 -0.15232 0.11042 -0.15463 C 0.11615 -0.15949 0.12083 -0.16528 0.12587 -0.17107 C 0.13195 -0.17801 0.1342 -0.18843 0.14045 -0.19561 C 0.14601 -0.2125 0.14827 -0.23125 0.14827 -0.24885 " pathEditMode="relative" rAng="0" ptsTypes="fffffffff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259" y="260648"/>
            <a:ext cx="3405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Один и много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2" y="3068960"/>
            <a:ext cx="1568629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1562297" cy="1561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04" y="1052736"/>
            <a:ext cx="1450063" cy="1561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86" y="3108941"/>
            <a:ext cx="1440981" cy="1661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1474933" cy="1561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6" y="3049525"/>
            <a:ext cx="1474933" cy="16950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714" y="4879424"/>
            <a:ext cx="11639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лаз -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869160"/>
            <a:ext cx="21127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евочка –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девочки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4056" y="4869160"/>
            <a:ext cx="16758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веток- 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764704"/>
            <a:ext cx="842090" cy="538365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431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Большой и маленький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4" y="963617"/>
            <a:ext cx="1824389" cy="1961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1813861" cy="1961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984632"/>
            <a:ext cx="2088233" cy="1940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193706"/>
            <a:ext cx="2091641" cy="1961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5353"/>
            <a:ext cx="2088232" cy="1939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58672"/>
            <a:ext cx="2088232" cy="1961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5373216"/>
            <a:ext cx="18649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веток -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цветочек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3519" y="5381135"/>
            <a:ext cx="12258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от-</a:t>
            </a:r>
          </a:p>
          <a:p>
            <a:pPr algn="ctr"/>
            <a:r>
              <a:rPr lang="ru-RU" sz="3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котик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381135"/>
            <a:ext cx="20882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тул-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стульчик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1012817"/>
            <a:ext cx="769121" cy="480208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6271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726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чего это сделано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512168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8" y="980728"/>
            <a:ext cx="1440160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8" y="4746359"/>
            <a:ext cx="1440159" cy="1320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839480"/>
            <a:ext cx="1512168" cy="1289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8" y="2852935"/>
            <a:ext cx="1440160" cy="12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8" y="4797152"/>
            <a:ext cx="1440183" cy="1269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28" y="2852936"/>
            <a:ext cx="2276191" cy="8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1" y="3616615"/>
            <a:ext cx="2300936" cy="512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11" y="4797152"/>
            <a:ext cx="2276191" cy="761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16" y="5559057"/>
            <a:ext cx="2314288" cy="507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11" y="980728"/>
            <a:ext cx="2276191" cy="7809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61680"/>
            <a:ext cx="2240198" cy="515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28" y="980728"/>
            <a:ext cx="2276191" cy="838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28" y="1810822"/>
            <a:ext cx="2276191" cy="4660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6" y="2839479"/>
            <a:ext cx="2240198" cy="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39479"/>
            <a:ext cx="2240198" cy="489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1" y="4746359"/>
            <a:ext cx="2308077" cy="7904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00" y="5536835"/>
            <a:ext cx="2308077" cy="52966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442086" y="6081367"/>
            <a:ext cx="2131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30433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3628" y="116632"/>
            <a:ext cx="4726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чего это сделано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62963"/>
            <a:ext cx="1440160" cy="1369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90419"/>
            <a:ext cx="1418424" cy="1369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92896"/>
            <a:ext cx="1440160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16" y="4537882"/>
            <a:ext cx="1318213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760699"/>
            <a:ext cx="2598863" cy="8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53" y="1569836"/>
            <a:ext cx="2600000" cy="5630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71" y="790419"/>
            <a:ext cx="2657143" cy="833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39" y="1624084"/>
            <a:ext cx="2622075" cy="536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2" y="2492896"/>
            <a:ext cx="2626281" cy="780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48" y="3255560"/>
            <a:ext cx="2626279" cy="6054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9" y="4537882"/>
            <a:ext cx="2757353" cy="790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87" y="5305956"/>
            <a:ext cx="2799296" cy="600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16" y="2531203"/>
            <a:ext cx="1412744" cy="1329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41" y="2531203"/>
            <a:ext cx="2657142" cy="742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19" y="3273848"/>
            <a:ext cx="2662864" cy="587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8" y="4520089"/>
            <a:ext cx="1431791" cy="13681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69" y="4520089"/>
            <a:ext cx="2626281" cy="729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5" y="5221958"/>
            <a:ext cx="2616758" cy="6662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0659" y="5888241"/>
            <a:ext cx="2131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7957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710" y="116632"/>
            <a:ext cx="2295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Сколько?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1319047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53" y="836713"/>
            <a:ext cx="134285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3"/>
            <a:ext cx="144016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3"/>
            <a:ext cx="1440160" cy="1296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5" y="3564976"/>
            <a:ext cx="1335038" cy="1280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53" y="3588960"/>
            <a:ext cx="1342857" cy="1256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88960"/>
            <a:ext cx="1440160" cy="1280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64976"/>
            <a:ext cx="1440160" cy="12800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622" y="2434616"/>
            <a:ext cx="1644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апельсина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7496" y="2453554"/>
            <a:ext cx="18917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ять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апельсинов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92430" y="2453556"/>
            <a:ext cx="1345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дна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2832" y="2453555"/>
            <a:ext cx="11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ять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9281" y="5085184"/>
            <a:ext cx="11629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5085183"/>
            <a:ext cx="1008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ять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50851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46139" y="5085184"/>
            <a:ext cx="12836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97414" y="5949280"/>
            <a:ext cx="2367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3415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08720"/>
            <a:ext cx="4392488" cy="5544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16632"/>
            <a:ext cx="4529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Где это находится?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9" y="908720"/>
            <a:ext cx="453290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на рисунке солнышко?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рядом с девочкой?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находится птичка?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песочнице?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 песочницы?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растёт за будкой?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левом нижнем углу рисунка?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правом верхнем углу рисунка?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ближе к песочнице – лейка или мяч?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1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276</Words>
  <Application>Microsoft Office PowerPoint</Application>
  <PresentationFormat>Экран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Составитель: логопед Жучкова Н.А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17</cp:revision>
  <dcterms:created xsi:type="dcterms:W3CDTF">2013-12-01T10:38:46Z</dcterms:created>
  <dcterms:modified xsi:type="dcterms:W3CDTF">2020-04-17T07:03:50Z</dcterms:modified>
</cp:coreProperties>
</file>