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6" r:id="rId8"/>
    <p:sldId id="262" r:id="rId9"/>
    <p:sldId id="263" r:id="rId10"/>
    <p:sldId id="264" r:id="rId11"/>
    <p:sldId id="268" r:id="rId12"/>
    <p:sldId id="269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E118E0-9412-447D-8FC5-75BB1A07A39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F8F36D-6BDC-4B37-B0B8-6F5ACD5503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492" y="5038904"/>
            <a:ext cx="8496944" cy="8614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дошкольного возраста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504" y="1844824"/>
            <a:ext cx="8280920" cy="2121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самомассаж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1680" y="2570236"/>
            <a:ext cx="5112568" cy="470957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кистей и пальцев рук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624550"/>
            <a:ext cx="7016664" cy="83099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использованием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485444"/>
            <a:ext cx="8725466" cy="83099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подручных материалов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A78D5D-2EE4-42F3-9286-96C13ED9D531}"/>
              </a:ext>
            </a:extLst>
          </p:cNvPr>
          <p:cNvSpPr/>
          <p:nvPr/>
        </p:nvSpPr>
        <p:spPr>
          <a:xfrm>
            <a:off x="1009327" y="447119"/>
            <a:ext cx="732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Государственное учреждение Тульской области</a:t>
            </a:r>
          </a:p>
          <a:p>
            <a:pPr algn="ctr"/>
            <a:r>
              <a:rPr lang="ru-RU" sz="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«Комплексный центр социального обслуживания населения № 6».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C61DD4-CEA9-4609-8B0B-86D107CF68E2}"/>
              </a:ext>
            </a:extLst>
          </p:cNvPr>
          <p:cNvSpPr/>
          <p:nvPr/>
        </p:nvSpPr>
        <p:spPr>
          <a:xfrm>
            <a:off x="5724355" y="5900324"/>
            <a:ext cx="2900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Составитель: логопед </a:t>
            </a:r>
          </a:p>
          <a:p>
            <a:r>
              <a:rPr lang="ru-RU" dirty="0" err="1"/>
              <a:t>Жучкова</a:t>
            </a:r>
            <a:r>
              <a:rPr lang="ru-RU" dirty="0"/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151890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99392"/>
            <a:ext cx="7125113" cy="691479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«Бигуди»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 катают бигуди между ладонями вперёд-назад, руки держат перед собой. </a:t>
            </a:r>
          </a:p>
        </p:txBody>
      </p:sp>
      <p:pic>
        <p:nvPicPr>
          <p:cNvPr id="8195" name="Picture 3" descr="C:\Users\Angel\Desktop\бигуд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1289"/>
            <a:ext cx="4824536" cy="191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Angel\Desktop\бигуди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376595" cy="196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484784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«Метелица»</a:t>
            </a:r>
          </a:p>
          <a:p>
            <a:r>
              <a:rPr lang="ru-RU" b="1" dirty="0"/>
              <a:t>Крутит, вертит, стелется </a:t>
            </a:r>
          </a:p>
          <a:p>
            <a:r>
              <a:rPr lang="ru-RU" b="1" dirty="0"/>
              <a:t>По дворам метелица,</a:t>
            </a:r>
          </a:p>
          <a:p>
            <a:r>
              <a:rPr lang="ru-RU" b="1" dirty="0"/>
              <a:t>Заметает все пути, </a:t>
            </a:r>
          </a:p>
          <a:p>
            <a:r>
              <a:rPr lang="ru-RU" b="1" dirty="0"/>
              <a:t>Не проехать, не пройти.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0256" y="1484784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«Машины»</a:t>
            </a:r>
          </a:p>
          <a:p>
            <a:r>
              <a:rPr lang="ru-RU" b="1" dirty="0"/>
              <a:t>По шоссе снуют машины, </a:t>
            </a:r>
          </a:p>
          <a:p>
            <a:r>
              <a:rPr lang="ru-RU" b="1" dirty="0"/>
              <a:t>По шоссе снуют их шины.</a:t>
            </a:r>
          </a:p>
          <a:p>
            <a:r>
              <a:rPr lang="ru-RU" b="1" dirty="0"/>
              <a:t>Под шуршанье шустрых шин</a:t>
            </a:r>
          </a:p>
          <a:p>
            <a:r>
              <a:rPr lang="ru-RU" b="1" dirty="0"/>
              <a:t>Сладко спит шофёра сын.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6040" y="3031792"/>
            <a:ext cx="3150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«Самокат»</a:t>
            </a:r>
          </a:p>
          <a:p>
            <a:r>
              <a:rPr lang="ru-RU" b="1" dirty="0"/>
              <a:t>Самокат, самокат,</a:t>
            </a:r>
          </a:p>
          <a:p>
            <a:r>
              <a:rPr lang="ru-RU" b="1" dirty="0"/>
              <a:t>Самокату очень рад!</a:t>
            </a:r>
          </a:p>
          <a:p>
            <a:r>
              <a:rPr lang="ru-RU" b="1" dirty="0"/>
              <a:t>Сам качу, сам качу</a:t>
            </a:r>
          </a:p>
          <a:p>
            <a:r>
              <a:rPr lang="ru-RU" b="1" dirty="0"/>
              <a:t>Самокат куда хочу!</a:t>
            </a:r>
          </a:p>
        </p:txBody>
      </p:sp>
    </p:spTree>
    <p:extLst>
      <p:ext uri="{BB962C8B-B14F-4D97-AF65-F5344CB8AC3E}">
        <p14:creationId xmlns:p14="http://schemas.microsoft.com/office/powerpoint/2010/main" val="203001764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620688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«Бусы»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«Бусы»</a:t>
            </a:r>
          </a:p>
          <a:p>
            <a:r>
              <a:rPr lang="ru-RU" b="1" dirty="0"/>
              <a:t>Дома я одна скучала,</a:t>
            </a:r>
          </a:p>
          <a:p>
            <a:r>
              <a:rPr lang="ru-RU" b="1" dirty="0"/>
              <a:t>Бусы мамины достала,</a:t>
            </a:r>
          </a:p>
          <a:p>
            <a:r>
              <a:rPr lang="ru-RU" b="1" dirty="0"/>
              <a:t>Бусы я перебираю,</a:t>
            </a:r>
          </a:p>
          <a:p>
            <a:r>
              <a:rPr lang="ru-RU" b="1" dirty="0"/>
              <a:t>Свои пальцы развиваю.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27853"/>
            <a:ext cx="471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Считать количество бусин в прямом и обратном порядке.</a:t>
            </a:r>
          </a:p>
          <a:p>
            <a:r>
              <a:rPr lang="ru-RU" b="1" dirty="0"/>
              <a:t>Перебирать бусы и называть дни недели, месяцы, имена и т. д.</a:t>
            </a:r>
          </a:p>
          <a:p>
            <a:r>
              <a:rPr lang="ru-RU" b="1" dirty="0"/>
              <a:t>Щелчки каждым пальцем по подвешенным бусам.</a:t>
            </a:r>
          </a:p>
          <a:p>
            <a:r>
              <a:rPr lang="ru-RU" b="1" dirty="0"/>
              <a:t>Прокатывать бусинки по столу каждым пальчиком.</a:t>
            </a:r>
          </a:p>
          <a:p>
            <a:r>
              <a:rPr lang="ru-RU" b="1" dirty="0"/>
              <a:t>Катать бусины между ладоней.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530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«Покатаю я в руках </a:t>
            </a:r>
          </a:p>
          <a:p>
            <a:r>
              <a:rPr lang="ru-RU" b="1" dirty="0"/>
              <a:t>Бусинки – горошки.</a:t>
            </a:r>
          </a:p>
          <a:p>
            <a:r>
              <a:rPr lang="ru-RU" b="1" dirty="0"/>
              <a:t>Станьте ловкими скорей Пальчики, ладошки»</a:t>
            </a:r>
          </a:p>
        </p:txBody>
      </p:sp>
      <p:pic>
        <p:nvPicPr>
          <p:cNvPr id="9218" name="Picture 2" descr="C:\Users\Angel\Desktop\бусы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345208" cy="2049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Angel\Desktop\бусы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2265"/>
            <a:ext cx="3143441" cy="230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69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620688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«Ватные палочки»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 ставят палочку на большой палец руки и держат указательным, затем нажимают на подушечку каждого пальца ватной палочкой. Меняют руки.</a:t>
            </a:r>
          </a:p>
        </p:txBody>
      </p:sp>
      <p:pic>
        <p:nvPicPr>
          <p:cNvPr id="10242" name="Picture 2" descr="C:\Users\Angel\Desktop\пал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5" y="1484784"/>
            <a:ext cx="2757586" cy="2839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Angel\Desktop\палочк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3844"/>
            <a:ext cx="23241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«Иголка»</a:t>
            </a:r>
          </a:p>
          <a:p>
            <a:r>
              <a:rPr lang="ru-RU" b="1" dirty="0"/>
              <a:t>Иголка - иголка, ты остра и колка,</a:t>
            </a:r>
          </a:p>
          <a:p>
            <a:r>
              <a:rPr lang="ru-RU" b="1" dirty="0"/>
              <a:t>Не коли мне пальчик, </a:t>
            </a:r>
          </a:p>
          <a:p>
            <a:r>
              <a:rPr lang="ru-RU" b="1" dirty="0"/>
              <a:t>Шей сарафанчик!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0123" y="4619446"/>
            <a:ext cx="6012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 многократно нажимают палочками на ладонь.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6160" y="5301208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«Барабан»</a:t>
            </a:r>
          </a:p>
          <a:p>
            <a:r>
              <a:rPr lang="ru-RU" b="1" dirty="0"/>
              <a:t>Барабанить можно громко,</a:t>
            </a:r>
          </a:p>
          <a:p>
            <a:r>
              <a:rPr lang="ru-RU" b="1" dirty="0"/>
              <a:t>Барабанить можно звонко,</a:t>
            </a:r>
          </a:p>
          <a:p>
            <a:r>
              <a:rPr lang="ru-RU" b="1" dirty="0"/>
              <a:t>Барабанить сильно можно, </a:t>
            </a:r>
          </a:p>
          <a:p>
            <a:r>
              <a:rPr lang="ru-RU" b="1" dirty="0"/>
              <a:t>Только тихо очень сложно!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4032" y="3068960"/>
            <a:ext cx="358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«Смородина»</a:t>
            </a:r>
          </a:p>
          <a:p>
            <a:r>
              <a:rPr lang="ru-RU" b="1" dirty="0"/>
              <a:t>Как на щёчке родинки, </a:t>
            </a:r>
          </a:p>
          <a:p>
            <a:r>
              <a:rPr lang="ru-RU" b="1" dirty="0"/>
              <a:t>Чёрные смородинки.</a:t>
            </a:r>
          </a:p>
          <a:p>
            <a:r>
              <a:rPr lang="ru-RU" b="1" dirty="0"/>
              <a:t>На кустах в саду растут – Похозяйничаем тут.</a:t>
            </a:r>
          </a:p>
        </p:txBody>
      </p:sp>
    </p:spTree>
    <p:extLst>
      <p:ext uri="{BB962C8B-B14F-4D97-AF65-F5344CB8AC3E}">
        <p14:creationId xmlns:p14="http://schemas.microsoft.com/office/powerpoint/2010/main" val="32891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568952" cy="692696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«Шестигранные карандаши»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2290" name="Picture 2" descr="C:\Users\Angel\Desktop\карандаш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5229955" cy="226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Angel\Desktop\карандаш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997524" cy="292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99792" y="62068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Вращать шестигранный карандаш между большим, средним, указательным пальцами, а затем вращают по часовой стрелке.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6424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«Юла»</a:t>
            </a:r>
          </a:p>
          <a:p>
            <a:r>
              <a:rPr lang="ru-RU" b="1" dirty="0"/>
              <a:t>У щенка забот немало: </a:t>
            </a:r>
          </a:p>
          <a:p>
            <a:r>
              <a:rPr lang="ru-RU" b="1" dirty="0"/>
              <a:t>Вот юла затанцевала –</a:t>
            </a:r>
          </a:p>
          <a:p>
            <a:r>
              <a:rPr lang="ru-RU" b="1" dirty="0"/>
              <a:t>Раскрутил щенок в углу </a:t>
            </a:r>
          </a:p>
          <a:p>
            <a:r>
              <a:rPr lang="ru-RU" b="1" dirty="0"/>
              <a:t>Эту юркую юлу.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2568" y="2959784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«Самолёт»</a:t>
            </a:r>
          </a:p>
          <a:p>
            <a:r>
              <a:rPr lang="ru-RU" b="1" dirty="0"/>
              <a:t>Самолёт построим сами, </a:t>
            </a:r>
          </a:p>
          <a:p>
            <a:r>
              <a:rPr lang="ru-RU" b="1" dirty="0"/>
              <a:t>Понесёмся над лесами,</a:t>
            </a:r>
          </a:p>
          <a:p>
            <a:r>
              <a:rPr lang="ru-RU" b="1" dirty="0"/>
              <a:t>Понесёмся над лесами, </a:t>
            </a:r>
          </a:p>
          <a:p>
            <a:r>
              <a:rPr lang="ru-RU" b="1" dirty="0"/>
              <a:t>А потом вернёмся к маме.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078813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Катать карандаш между ладоней.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15719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«Карандаш в руках катаю,</a:t>
            </a:r>
          </a:p>
          <a:p>
            <a:r>
              <a:rPr lang="ru-RU" b="1" dirty="0"/>
              <a:t>Между пальчиков верчу.</a:t>
            </a:r>
          </a:p>
          <a:p>
            <a:r>
              <a:rPr lang="ru-RU" b="1" dirty="0"/>
              <a:t>Непременно каждый пальчик</a:t>
            </a:r>
          </a:p>
          <a:p>
            <a:r>
              <a:rPr lang="ru-RU" b="1" dirty="0"/>
              <a:t>Быть послушным научу»</a:t>
            </a:r>
          </a:p>
        </p:txBody>
      </p:sp>
    </p:spTree>
    <p:extLst>
      <p:ext uri="{BB962C8B-B14F-4D97-AF65-F5344CB8AC3E}">
        <p14:creationId xmlns:p14="http://schemas.microsoft.com/office/powerpoint/2010/main" val="40950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924475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«Воздушные шарики с разными наполнителями»</a:t>
            </a:r>
            <a:br>
              <a:rPr lang="ru-RU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464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«Шарик в руки мы возьмем,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Покатаем и сожмем,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Вверх подбросим и поймаем,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Вновь немножко покатаем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И ладошками прижмем.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И потрем его слегка,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/>
              <a:t>Помассируем бока»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0560" y="3397056"/>
            <a:ext cx="4103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Эти шарики берем</a:t>
            </a:r>
          </a:p>
          <a:p>
            <a:r>
              <a:rPr lang="ru-RU" b="1" dirty="0"/>
              <a:t>Ими ручки разомнем.</a:t>
            </a:r>
          </a:p>
          <a:p>
            <a:r>
              <a:rPr lang="ru-RU" b="1" dirty="0"/>
              <a:t>Каждый шарик не простой -</a:t>
            </a:r>
          </a:p>
          <a:p>
            <a:r>
              <a:rPr lang="ru-RU" b="1" dirty="0"/>
              <a:t>Этот с солью, с рисом тот.</a:t>
            </a:r>
          </a:p>
          <a:p>
            <a:r>
              <a:rPr lang="ru-RU" b="1" dirty="0"/>
              <a:t>Меж ладошками кладем</a:t>
            </a:r>
          </a:p>
          <a:p>
            <a:r>
              <a:rPr lang="ru-RU" b="1" dirty="0"/>
              <a:t>Им ладошки разотрем.</a:t>
            </a:r>
          </a:p>
          <a:p>
            <a:r>
              <a:rPr lang="ru-RU" b="1" dirty="0"/>
              <a:t>Вверх и вниз его катаем</a:t>
            </a:r>
          </a:p>
          <a:p>
            <a:r>
              <a:rPr lang="ru-RU" b="1" dirty="0"/>
              <a:t>Свои ручки развиваем!</a:t>
            </a:r>
          </a:p>
          <a:p>
            <a:r>
              <a:rPr lang="ru-RU" b="1" dirty="0"/>
              <a:t>Можно шар катать по кругу,</a:t>
            </a:r>
          </a:p>
          <a:p>
            <a:r>
              <a:rPr lang="ru-RU" b="1" dirty="0"/>
              <a:t>Перекидывать друг другу.</a:t>
            </a:r>
          </a:p>
          <a:p>
            <a:r>
              <a:rPr lang="ru-RU" b="1" dirty="0"/>
              <a:t>Раз, два, три, четыре, пять -</a:t>
            </a:r>
          </a:p>
          <a:p>
            <a:r>
              <a:rPr lang="ru-RU" b="1" dirty="0"/>
              <a:t>Нам пора и отдыхать!</a:t>
            </a:r>
          </a:p>
        </p:txBody>
      </p:sp>
      <p:pic>
        <p:nvPicPr>
          <p:cNvPr id="11266" name="Picture 2" descr="C:\Users\Angel\Desktop\шар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024336" cy="234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Angel\Desktop\шарик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6684"/>
            <a:ext cx="3633277" cy="306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7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44016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256584" cy="393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579948"/>
            <a:ext cx="3788217" cy="1200329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Удачи!</a:t>
            </a:r>
          </a:p>
        </p:txBody>
      </p:sp>
    </p:spTree>
    <p:extLst>
      <p:ext uri="{BB962C8B-B14F-4D97-AF65-F5344CB8AC3E}">
        <p14:creationId xmlns:p14="http://schemas.microsoft.com/office/powerpoint/2010/main" val="3051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40960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можно использовать для массажа?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53336"/>
            <a:ext cx="8928992" cy="2880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Природный материал (шишки, орехи, горох, фасоль)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Зубные щетки, одёжные, щетки для волос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3528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Бельевые прищепки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8920"/>
            <a:ext cx="415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Губки для мытья посуды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200"/>
            <a:ext cx="4423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Шестигранные карандаши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56992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Бигуди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93305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Бусы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87727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Воздушные шарики, наполненные горохом, рисом, солью, манной крупой, гречневой и т.д.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541058"/>
            <a:ext cx="2888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* Ватные палочки</a:t>
            </a:r>
          </a:p>
        </p:txBody>
      </p:sp>
    </p:spTree>
    <p:extLst>
      <p:ext uri="{BB962C8B-B14F-4D97-AF65-F5344CB8AC3E}">
        <p14:creationId xmlns:p14="http://schemas.microsoft.com/office/powerpoint/2010/main" val="441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44015"/>
            <a:ext cx="8568952" cy="76470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Самомассаж природным материалом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* Прижимать горошину к столу, покатать пальцем по кругу. Так выполняем всеми пальцами сначала одной руки, затем другой.</a:t>
            </a:r>
          </a:p>
          <a:p>
            <a:r>
              <a:rPr lang="ru-RU" b="1" dirty="0"/>
              <a:t>«Дома я одна (один) скучала (скучал), </a:t>
            </a:r>
          </a:p>
          <a:p>
            <a:r>
              <a:rPr lang="ru-RU" b="1" dirty="0"/>
              <a:t>Горсть горошинок достала (достал).</a:t>
            </a:r>
          </a:p>
          <a:p>
            <a:r>
              <a:rPr lang="ru-RU" b="1" dirty="0"/>
              <a:t>Прежде чем игру начать, </a:t>
            </a:r>
          </a:p>
          <a:p>
            <a:r>
              <a:rPr lang="ru-RU" b="1" dirty="0"/>
              <a:t>Надо пальчику сказать:</a:t>
            </a:r>
          </a:p>
          <a:p>
            <a:r>
              <a:rPr lang="ru-RU" b="1" dirty="0"/>
              <a:t>«Пальчик, пальчик, мой хороший, </a:t>
            </a:r>
          </a:p>
          <a:p>
            <a:r>
              <a:rPr lang="ru-RU" b="1" dirty="0"/>
              <a:t>Ты прижми к столу горошек.</a:t>
            </a:r>
          </a:p>
          <a:p>
            <a:r>
              <a:rPr lang="ru-RU" b="1" dirty="0"/>
              <a:t>Покрути и покатай </a:t>
            </a:r>
          </a:p>
          <a:p>
            <a:r>
              <a:rPr lang="ru-RU" b="1" dirty="0"/>
              <a:t>И другому передай»</a:t>
            </a:r>
          </a:p>
          <a:p>
            <a:r>
              <a:rPr lang="ru-RU" b="1" dirty="0"/>
              <a:t>* «Бассейн» из гороха, фасоли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«Спрячь руки»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«Найди игрушку»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Найди игрушку, например, красного цвета…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4683" y="476672"/>
            <a:ext cx="3374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«Горох, фасоль»</a:t>
            </a:r>
          </a:p>
        </p:txBody>
      </p:sp>
      <p:pic>
        <p:nvPicPr>
          <p:cNvPr id="1026" name="Picture 2" descr="C:\Users\Angel\Desktop\видио\IMG_20200217_105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8337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ngel\Desktop\фасо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38" y="4390694"/>
            <a:ext cx="311590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Angel\Desktop\ujhj[ 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17560"/>
            <a:ext cx="3074086" cy="203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3995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3"/>
            <a:ext cx="7125113" cy="360041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«Орехи»</a:t>
            </a:r>
            <a:br>
              <a:rPr lang="ru-RU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5"/>
            <a:ext cx="8856983" cy="22955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/>
              <a:t>Катать орех между ладонями движениями вверх-вниз, по кругу. Два ореха держать в одной руке и вращать одним вокруг другого.</a:t>
            </a:r>
          </a:p>
          <a:p>
            <a:pPr marL="0" indent="0">
              <a:buNone/>
            </a:pPr>
            <a:r>
              <a:rPr lang="ru-RU" sz="3400" b="1" dirty="0"/>
              <a:t>«Прокачу я свой орех по ладоням снизу вверх,</a:t>
            </a:r>
          </a:p>
          <a:p>
            <a:pPr marL="0" indent="0">
              <a:buNone/>
            </a:pPr>
            <a:r>
              <a:rPr lang="ru-RU" sz="3400" b="1" dirty="0"/>
              <a:t>А потом обратно,   чтоб стало мне приятно.</a:t>
            </a:r>
          </a:p>
          <a:p>
            <a:pPr marL="0" indent="0">
              <a:buNone/>
            </a:pPr>
            <a:r>
              <a:rPr lang="ru-RU" sz="3400" b="1" dirty="0"/>
              <a:t>Я катаю мой орех, чтобы стал круглее всех.</a:t>
            </a:r>
          </a:p>
          <a:p>
            <a:pPr marL="0" indent="0">
              <a:buNone/>
            </a:pPr>
            <a:r>
              <a:rPr lang="ru-RU" sz="3400" b="1" dirty="0"/>
              <a:t>Вокруг Земли Луна летает, </a:t>
            </a:r>
          </a:p>
          <a:p>
            <a:pPr marL="0" indent="0">
              <a:buNone/>
            </a:pPr>
            <a:r>
              <a:rPr lang="ru-RU" sz="3400" b="1" dirty="0"/>
              <a:t>а вот зачем – сама не знает»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76273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Удерживать два (три) ореха между любыми растопыренными пальцами одной руки, обеих рук. Прокатить орех между пальцами.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36103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«Научился два ореха                                                    </a:t>
            </a:r>
          </a:p>
          <a:p>
            <a:r>
              <a:rPr lang="ru-RU" sz="1600" b="1" dirty="0"/>
              <a:t>между пальцами держать.                                          </a:t>
            </a:r>
          </a:p>
          <a:p>
            <a:r>
              <a:rPr lang="ru-RU" sz="1600" b="1" dirty="0"/>
              <a:t>Это в школе мне поможет                                           </a:t>
            </a:r>
          </a:p>
          <a:p>
            <a:r>
              <a:rPr lang="ru-RU" sz="1600" b="1" dirty="0"/>
              <a:t>буквы ровные писать»                                              </a:t>
            </a:r>
          </a:p>
          <a:p>
            <a:r>
              <a:rPr lang="ru-RU" sz="1600" b="1" dirty="0"/>
              <a:t> </a:t>
            </a:r>
          </a:p>
          <a:p>
            <a:r>
              <a:rPr lang="ru-RU" sz="1600" b="1" dirty="0"/>
              <a:t>«Три ореха я возьму, </a:t>
            </a:r>
          </a:p>
          <a:p>
            <a:r>
              <a:rPr lang="ru-RU" sz="1600" b="1" dirty="0"/>
              <a:t> между пальцами зажму.</a:t>
            </a:r>
          </a:p>
          <a:p>
            <a:r>
              <a:rPr lang="ru-RU" sz="1600" b="1" dirty="0"/>
              <a:t>Раз, два, три, четыре, пять,</a:t>
            </a:r>
          </a:p>
          <a:p>
            <a:r>
              <a:rPr lang="ru-RU" sz="1600" b="1" dirty="0"/>
              <a:t>орехи сложно удержать!»</a:t>
            </a:r>
          </a:p>
        </p:txBody>
      </p:sp>
      <p:pic>
        <p:nvPicPr>
          <p:cNvPr id="2050" name="Picture 2" descr="C:\Users\Angel\Desktop\оре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376264" cy="207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ngel\Desktop\орех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3322"/>
            <a:ext cx="2952962" cy="215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ngel\Desktop\орехи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55" y="3895100"/>
            <a:ext cx="2342141" cy="2846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0345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27384"/>
            <a:ext cx="7125113" cy="691479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«Шишки»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210629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«У сосны, у пихты, ёлки </a:t>
            </a:r>
          </a:p>
          <a:p>
            <a:pPr marL="0" indent="0">
              <a:buNone/>
            </a:pPr>
            <a:r>
              <a:rPr lang="ru-RU" b="1" dirty="0"/>
              <a:t>Очень колкие иголки.</a:t>
            </a:r>
          </a:p>
          <a:p>
            <a:pPr marL="0" indent="0">
              <a:buNone/>
            </a:pPr>
            <a:r>
              <a:rPr lang="ru-RU" b="1" dirty="0"/>
              <a:t>Но ещё сильней, чем ельник, </a:t>
            </a:r>
          </a:p>
          <a:p>
            <a:pPr marL="0" indent="0">
              <a:buNone/>
            </a:pPr>
            <a:r>
              <a:rPr lang="ru-RU" b="1" dirty="0"/>
              <a:t>Вас уколет можжевельник!»</a:t>
            </a:r>
          </a:p>
          <a:p>
            <a:endParaRPr lang="ru-RU" dirty="0"/>
          </a:p>
        </p:txBody>
      </p:sp>
      <p:pic>
        <p:nvPicPr>
          <p:cNvPr id="3074" name="Picture 2" descr="C:\Users\Angel\Desktop\шиш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23" y="548680"/>
            <a:ext cx="2714625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Angel\Desktop\шиш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0053"/>
            <a:ext cx="31242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Катать шишку между ладонями движениями вверх-вниз сначала медленно, затем увеличивать темп.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602047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«Шишкой я круги катаю, </a:t>
            </a:r>
          </a:p>
          <a:p>
            <a:r>
              <a:rPr lang="ru-RU" b="1" dirty="0"/>
              <a:t>(между ладоней по кругу)</a:t>
            </a:r>
          </a:p>
          <a:p>
            <a:r>
              <a:rPr lang="ru-RU" b="1" dirty="0"/>
              <a:t>Взад-вперед её гоняю,   </a:t>
            </a:r>
          </a:p>
          <a:p>
            <a:r>
              <a:rPr lang="ru-RU" b="1" dirty="0"/>
              <a:t>(движения вверх-вниз) </a:t>
            </a:r>
          </a:p>
          <a:p>
            <a:r>
              <a:rPr lang="ru-RU" b="1" dirty="0"/>
              <a:t>Ей поглажу я ладошку,</a:t>
            </a:r>
          </a:p>
          <a:p>
            <a:r>
              <a:rPr lang="ru-RU" b="1" dirty="0"/>
              <a:t>А потом сожму немножко.</a:t>
            </a:r>
          </a:p>
          <a:p>
            <a:r>
              <a:rPr lang="ru-RU" b="1" dirty="0"/>
              <a:t>Каждым пальчиком прижму</a:t>
            </a:r>
          </a:p>
          <a:p>
            <a:r>
              <a:rPr lang="ru-RU" b="1" dirty="0"/>
              <a:t>И другой рукой начну.</a:t>
            </a:r>
          </a:p>
          <a:p>
            <a:r>
              <a:rPr lang="ru-RU" b="1" dirty="0"/>
              <a:t>А теперь последний трюк -</a:t>
            </a:r>
          </a:p>
          <a:p>
            <a:r>
              <a:rPr lang="ru-RU" b="1" dirty="0"/>
              <a:t>Шишка летает между рук»</a:t>
            </a:r>
          </a:p>
          <a:p>
            <a:r>
              <a:rPr lang="ru-RU" b="1" dirty="0"/>
              <a:t>(перебрасывание  из руки в руку)</a:t>
            </a:r>
          </a:p>
        </p:txBody>
      </p:sp>
    </p:spTree>
    <p:extLst>
      <p:ext uri="{BB962C8B-B14F-4D97-AF65-F5344CB8AC3E}">
        <p14:creationId xmlns:p14="http://schemas.microsoft.com/office/powerpoint/2010/main" val="38002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7384"/>
            <a:ext cx="6226851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Самомассаж щётками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764704"/>
            <a:ext cx="3240361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«Массажная щетка»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Катать круглую щётку для волос между ладонями.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«Ходит ёжик без дорожек, </a:t>
            </a:r>
          </a:p>
          <a:p>
            <a:r>
              <a:rPr lang="ru-RU" b="1" dirty="0"/>
              <a:t>Не бежит ни от кого.</a:t>
            </a:r>
          </a:p>
          <a:p>
            <a:r>
              <a:rPr lang="ru-RU" b="1" dirty="0"/>
              <a:t>С головы до ножек </a:t>
            </a:r>
          </a:p>
          <a:p>
            <a:r>
              <a:rPr lang="ru-RU" b="1" dirty="0"/>
              <a:t>Весь в иголках ёжик.</a:t>
            </a:r>
          </a:p>
          <a:p>
            <a:r>
              <a:rPr lang="ru-RU" b="1" dirty="0"/>
              <a:t>Как же взять его?»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95394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каждый ударный слог осуществляются поглаживающие движения ладонями. Поверхности «иголочек» касаются не только пальцы, но и ладони. Направления движения — к себе.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6023029"/>
            <a:ext cx="51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Гладит мама-ежиха ежат:</a:t>
            </a:r>
          </a:p>
          <a:p>
            <a:r>
              <a:rPr lang="ru-RU" b="1" dirty="0"/>
              <a:t>«Что за пригожие детки лежат!»</a:t>
            </a:r>
          </a:p>
        </p:txBody>
      </p:sp>
      <p:pic>
        <p:nvPicPr>
          <p:cNvPr id="4098" name="Picture 2" descr="C:\Users\Angel\Desktop\расчес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5591"/>
            <a:ext cx="2376264" cy="222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95536" y="33807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«Ёжик ёрзает под шляпой.</a:t>
            </a:r>
          </a:p>
          <a:p>
            <a:r>
              <a:rPr lang="ru-RU" b="1" dirty="0"/>
              <a:t>Мы его поймали с папой.</a:t>
            </a:r>
          </a:p>
          <a:p>
            <a:r>
              <a:rPr lang="ru-RU" b="1" dirty="0"/>
              <a:t>Ёж иголки выпустил.</a:t>
            </a:r>
          </a:p>
          <a:p>
            <a:r>
              <a:rPr lang="ru-RU" b="1" dirty="0"/>
              <a:t>- Не волнуйся, выпустим!»</a:t>
            </a:r>
          </a:p>
        </p:txBody>
      </p:sp>
    </p:spTree>
    <p:extLst>
      <p:ext uri="{BB962C8B-B14F-4D97-AF65-F5344CB8AC3E}">
        <p14:creationId xmlns:p14="http://schemas.microsoft.com/office/powerpoint/2010/main" val="22133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24936" cy="593036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«Одёжная щётка, зубная щётка»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Поглаживающие движения щёткой по ладоням.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444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«Я люблю свою лошадку.</a:t>
            </a:r>
          </a:p>
          <a:p>
            <a:r>
              <a:rPr lang="ru-RU" b="1" dirty="0"/>
              <a:t>Причешу ей шёрстку гладко,</a:t>
            </a:r>
          </a:p>
          <a:p>
            <a:r>
              <a:rPr lang="ru-RU" b="1" dirty="0"/>
              <a:t>Гребешком приглажу хвостик</a:t>
            </a:r>
          </a:p>
          <a:p>
            <a:r>
              <a:rPr lang="ru-RU" b="1" dirty="0"/>
              <a:t>И верхом поеду в гости»</a:t>
            </a:r>
          </a:p>
        </p:txBody>
      </p:sp>
      <p:pic>
        <p:nvPicPr>
          <p:cNvPr id="5122" name="Picture 2" descr="C:\Users\Angel\Desktop\щёт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638793" cy="267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ngel\Desktop\щётк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735506"/>
            <a:ext cx="21812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Angel\Desktop\щётк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1361"/>
            <a:ext cx="2920778" cy="322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36504" y="4388911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«Плывёт зубная щётка,</a:t>
            </a:r>
          </a:p>
          <a:p>
            <a:r>
              <a:rPr lang="ru-RU" b="1" dirty="0"/>
              <a:t>Как по морю лодка,</a:t>
            </a:r>
          </a:p>
          <a:p>
            <a:r>
              <a:rPr lang="ru-RU" b="1" dirty="0"/>
              <a:t>Как по речке пароход,</a:t>
            </a:r>
          </a:p>
          <a:p>
            <a:r>
              <a:rPr lang="ru-RU" b="1" dirty="0"/>
              <a:t>По пальчикам она идёт!»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95102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Растирать щеткой пальцы правой руки, затем левой руки, начиная с большого.</a:t>
            </a:r>
          </a:p>
        </p:txBody>
      </p:sp>
    </p:spTree>
    <p:extLst>
      <p:ext uri="{BB962C8B-B14F-4D97-AF65-F5344CB8AC3E}">
        <p14:creationId xmlns:p14="http://schemas.microsoft.com/office/powerpoint/2010/main" val="41594603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064896" cy="648072"/>
          </a:xfrm>
        </p:spPr>
        <p:txBody>
          <a:bodyPr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Самомассаж прищепками</a:t>
            </a:r>
          </a:p>
        </p:txBody>
      </p:sp>
      <p:pic>
        <p:nvPicPr>
          <p:cNvPr id="6147" name="Picture 3" descr="C:\Users\Angel\Desktop\прищепк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312368" cy="287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Большой прищепкой на ударные слоги стихотворения поочерёдно «кусаем» ногтевые фаланги: от большого пальца к мизинцу и обратно. После первого двустишия — смена рук.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0216" y="1628800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«Гусёнок»</a:t>
            </a:r>
          </a:p>
          <a:p>
            <a:r>
              <a:rPr lang="ru-RU" b="1" dirty="0"/>
              <a:t>Вот проснулся,</a:t>
            </a:r>
          </a:p>
          <a:p>
            <a:r>
              <a:rPr lang="ru-RU" b="1" dirty="0"/>
              <a:t>Встал гусёнок,</a:t>
            </a:r>
          </a:p>
          <a:p>
            <a:r>
              <a:rPr lang="ru-RU" b="1" dirty="0"/>
              <a:t>Пальцы щиплет он спросонок:</a:t>
            </a:r>
          </a:p>
          <a:p>
            <a:r>
              <a:rPr lang="ru-RU" b="1" dirty="0"/>
              <a:t>— Дай, хозяйка, корма мне</a:t>
            </a:r>
          </a:p>
          <a:p>
            <a:r>
              <a:rPr lang="ru-RU" b="1" dirty="0"/>
              <a:t>Раньше, чем моей родне.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429000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каждое название надеваем  прищепку на каждый палец, начиная с мизинца. На последнюю строчку показываем большие пальцы.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0136" y="4869160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«Как у нашей кошки на ногах сапожки.</a:t>
            </a:r>
          </a:p>
          <a:p>
            <a:r>
              <a:rPr lang="ru-RU" b="1" dirty="0"/>
              <a:t>Как у нашей свинки на ногах ботинки.</a:t>
            </a:r>
          </a:p>
          <a:p>
            <a:r>
              <a:rPr lang="ru-RU" b="1" dirty="0"/>
              <a:t>А у пса на лапках – голубые тапки.</a:t>
            </a:r>
          </a:p>
          <a:p>
            <a:r>
              <a:rPr lang="ru-RU" b="1" dirty="0"/>
              <a:t>А козлёнок маленький обувает валенки.</a:t>
            </a:r>
          </a:p>
          <a:p>
            <a:r>
              <a:rPr lang="ru-RU" b="1" dirty="0"/>
              <a:t>А сыночек Вовка – новые кроссовки.</a:t>
            </a:r>
          </a:p>
          <a:p>
            <a:r>
              <a:rPr lang="ru-RU" b="1" dirty="0"/>
              <a:t>Вот так! Вот так! Новые кроссовки!»</a:t>
            </a:r>
          </a:p>
        </p:txBody>
      </p:sp>
      <p:pic>
        <p:nvPicPr>
          <p:cNvPr id="6148" name="Picture 4" descr="C:\Users\Angel\Desktop\прищепки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3514"/>
            <a:ext cx="2376264" cy="272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9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8496944" cy="620688"/>
          </a:xfrm>
        </p:spPr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«Губки для мытья посуды»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«Стирка»</a:t>
            </a:r>
          </a:p>
          <a:p>
            <a:r>
              <a:rPr lang="ru-RU" b="1" dirty="0"/>
              <a:t>Постираем в ванночке рубашечку для </a:t>
            </a:r>
            <a:r>
              <a:rPr lang="ru-RU" b="1" dirty="0" err="1"/>
              <a:t>Анночки</a:t>
            </a:r>
            <a:r>
              <a:rPr lang="ru-RU" b="1" dirty="0"/>
              <a:t>,</a:t>
            </a:r>
          </a:p>
          <a:p>
            <a:r>
              <a:rPr lang="ru-RU" b="1" dirty="0"/>
              <a:t>Платьице для Олечки, трусики для Колечки,</a:t>
            </a:r>
          </a:p>
          <a:p>
            <a:r>
              <a:rPr lang="ru-RU" b="1" dirty="0"/>
              <a:t>Кофточку Мариночке, платочек для </a:t>
            </a:r>
            <a:r>
              <a:rPr lang="ru-RU" b="1" dirty="0" err="1"/>
              <a:t>Ириночки</a:t>
            </a:r>
            <a:endParaRPr lang="ru-RU" b="1" dirty="0"/>
          </a:p>
          <a:p>
            <a:r>
              <a:rPr lang="ru-RU" b="1" dirty="0"/>
              <a:t>Гладят ладонь и пальцы жёсткой стороной губки.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«Посуда»</a:t>
            </a:r>
          </a:p>
          <a:p>
            <a:r>
              <a:rPr lang="ru-RU" b="1" dirty="0"/>
              <a:t>Посуду моет наш Антошка.</a:t>
            </a:r>
          </a:p>
          <a:p>
            <a:r>
              <a:rPr lang="ru-RU" b="1" dirty="0"/>
              <a:t>Моет вилку, чашку, ложку.</a:t>
            </a:r>
          </a:p>
          <a:p>
            <a:r>
              <a:rPr lang="ru-RU" b="1" dirty="0"/>
              <a:t>Вымыл блюдце и стакан,</a:t>
            </a:r>
          </a:p>
          <a:p>
            <a:r>
              <a:rPr lang="ru-RU" b="1" dirty="0"/>
              <a:t>И закрыл покрепче кран.</a:t>
            </a:r>
          </a:p>
        </p:txBody>
      </p:sp>
      <p:pic>
        <p:nvPicPr>
          <p:cNvPr id="7170" name="Picture 2" descr="C:\Users\Angel\Desktop\губ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45" y="1196752"/>
            <a:ext cx="373971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637203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Гладят ладонь жёсткой стороной губки.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«Капитан»</a:t>
            </a:r>
          </a:p>
          <a:p>
            <a:r>
              <a:rPr lang="ru-RU" b="1" dirty="0"/>
              <a:t>Я плыву на лодке белой</a:t>
            </a:r>
          </a:p>
          <a:p>
            <a:r>
              <a:rPr lang="ru-RU" b="1" dirty="0"/>
              <a:t>По волнам с жемчужной пеной.</a:t>
            </a:r>
          </a:p>
          <a:p>
            <a:r>
              <a:rPr lang="ru-RU" b="1" dirty="0"/>
              <a:t>Я - отважный капитан,</a:t>
            </a:r>
          </a:p>
          <a:p>
            <a:r>
              <a:rPr lang="ru-RU" b="1" dirty="0"/>
              <a:t>Мне не страшен ураган.</a:t>
            </a:r>
          </a:p>
        </p:txBody>
      </p:sp>
    </p:spTree>
    <p:extLst>
      <p:ext uri="{BB962C8B-B14F-4D97-AF65-F5344CB8AC3E}">
        <p14:creationId xmlns:p14="http://schemas.microsoft.com/office/powerpoint/2010/main" val="170385887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Spring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800</TotalTime>
  <Words>1260</Words>
  <Application>Microsoft Office PowerPoint</Application>
  <PresentationFormat>Экран (4:3)</PresentationFormat>
  <Paragraphs>212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Verdana</vt:lpstr>
      <vt:lpstr>Wingdings 2</vt:lpstr>
      <vt:lpstr>Spring</vt:lpstr>
      <vt:lpstr>Презентация PowerPoint</vt:lpstr>
      <vt:lpstr>Что можно использовать для массажа?</vt:lpstr>
      <vt:lpstr>Самомассаж природным материалом</vt:lpstr>
      <vt:lpstr>«Орехи» </vt:lpstr>
      <vt:lpstr>«Шишки»</vt:lpstr>
      <vt:lpstr>Самомассаж щётками</vt:lpstr>
      <vt:lpstr>«Одёжная щётка, зубная щётка»</vt:lpstr>
      <vt:lpstr>Самомассаж прищепками</vt:lpstr>
      <vt:lpstr>«Губки для мытья посуды»</vt:lpstr>
      <vt:lpstr>«Бигуди»</vt:lpstr>
      <vt:lpstr>«Бусы»</vt:lpstr>
      <vt:lpstr>«Ватные палочки»</vt:lpstr>
      <vt:lpstr>«Шестигранные карандаши»</vt:lpstr>
      <vt:lpstr>«Воздушные шарики с разными наполнителями»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самомассаж пальцев и рук с использованием  подручных материалов</dc:title>
  <dc:creator>Angel</dc:creator>
  <cp:lastModifiedBy>user</cp:lastModifiedBy>
  <cp:revision>50</cp:revision>
  <dcterms:created xsi:type="dcterms:W3CDTF">2020-02-15T13:13:25Z</dcterms:created>
  <dcterms:modified xsi:type="dcterms:W3CDTF">2020-04-13T07:46:19Z</dcterms:modified>
</cp:coreProperties>
</file>